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sldIdLst>
    <p:sldId id="256" r:id="rId2"/>
    <p:sldId id="267" r:id="rId3"/>
    <p:sldId id="268" r:id="rId4"/>
    <p:sldId id="269" r:id="rId5"/>
    <p:sldId id="265" r:id="rId6"/>
    <p:sldId id="258" r:id="rId7"/>
    <p:sldId id="259" r:id="rId8"/>
    <p:sldId id="260" r:id="rId9"/>
    <p:sldId id="273" r:id="rId10"/>
    <p:sldId id="261" r:id="rId11"/>
    <p:sldId id="271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18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44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7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32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16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90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82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1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87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52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C0FC9E-99D4-4448-967A-68701816C3D7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18800AE-AAA1-4A88-9ABD-664BF7D46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7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7CE3D0-ED74-4208-8D64-82A1D7A8E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TERM</a:t>
            </a:r>
            <a:br>
              <a:rPr kumimoji="1" lang="en-US" altLang="ja-JP" dirty="0"/>
            </a:br>
            <a:r>
              <a:rPr kumimoji="1" lang="en-US" altLang="ja-JP" sz="3600" dirty="0"/>
              <a:t>Create easy way to utilize </a:t>
            </a:r>
            <a:r>
              <a:rPr lang="en-US" altLang="ja-JP" sz="3600" dirty="0"/>
              <a:t>Quantum Circuit on</a:t>
            </a:r>
            <a:r>
              <a:rPr kumimoji="1" lang="en-US" altLang="ja-JP" sz="3600" dirty="0"/>
              <a:t> Unity</a:t>
            </a:r>
            <a:endParaRPr kumimoji="1" lang="ja-JP" altLang="en-US" sz="36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647FEC5-9092-407F-9346-0B78E2C75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714615"/>
            <a:ext cx="9352047" cy="1214306"/>
          </a:xfrm>
        </p:spPr>
        <p:txBody>
          <a:bodyPr/>
          <a:lstStyle/>
          <a:p>
            <a:r>
              <a:rPr kumimoji="1" lang="en-US" altLang="ja-JP" dirty="0"/>
              <a:t>B3 </a:t>
            </a:r>
            <a:r>
              <a:rPr kumimoji="1" lang="en-US" altLang="ja-JP" dirty="0" err="1"/>
              <a:t>ryom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170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4CEAB-ACFE-4BE5-8809-18EB4F66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Easy Implementing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D8C30B-6A15-4515-B618-532890086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sz="2800" dirty="0"/>
              <a:t>Using</a:t>
            </a:r>
            <a:r>
              <a:rPr lang="ja-JP" altLang="en-US" sz="2800" dirty="0"/>
              <a:t> </a:t>
            </a:r>
            <a:r>
              <a:rPr kumimoji="1" lang="en-US" altLang="ja-JP" sz="2800" dirty="0"/>
              <a:t>Class: “</a:t>
            </a:r>
            <a:r>
              <a:rPr lang="en-US" altLang="ja-JP" sz="2800" dirty="0"/>
              <a:t>Quantum Circuit</a:t>
            </a:r>
            <a:r>
              <a:rPr kumimoji="1" lang="en-US" altLang="ja-JP" sz="2800" dirty="0"/>
              <a:t>”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sz="2600" dirty="0"/>
              <a:t>Developers will easily build quantum circuit intuitively.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600" dirty="0"/>
              <a:t>Will Internally Communicate with server and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400" dirty="0"/>
              <a:t>No need to know “QASMString” or “Qiskit”</a:t>
            </a:r>
          </a:p>
          <a:p>
            <a:pPr lvl="1">
              <a:buFont typeface="Wingdings" panose="05000000000000000000" pitchFamily="2" charset="2"/>
              <a:buChar char="l"/>
            </a:pPr>
            <a:endParaRPr kumimoji="1" lang="en-US" altLang="ja-JP" sz="2400" dirty="0"/>
          </a:p>
          <a:p>
            <a:pPr marL="201168" lvl="1" indent="0">
              <a:buNone/>
            </a:pPr>
            <a:br>
              <a:rPr lang="en-US" altLang="ja-JP" sz="2600" dirty="0"/>
            </a:br>
            <a:br>
              <a:rPr lang="en-US" altLang="ja-JP" sz="2600" dirty="0"/>
            </a:br>
            <a:endParaRPr lang="en-US" altLang="ja-JP" sz="2600" dirty="0"/>
          </a:p>
          <a:p>
            <a:pPr lvl="1">
              <a:buFont typeface="Wingdings" panose="05000000000000000000" pitchFamily="2" charset="2"/>
              <a:buChar char="l"/>
            </a:pPr>
            <a:endParaRPr kumimoji="1" lang="ja-JP" altLang="en-US" sz="26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B661FE-8374-464E-9590-A4E6ADFFB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126" y="4555179"/>
            <a:ext cx="79343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99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5F3D9-D85B-4053-98FD-C9107F6D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Class:QuantumCircuit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E1FD09-395B-443B-8E8C-DBCA6869F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31362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/>
          </a:p>
        </p:txBody>
      </p:sp>
      <p:pic>
        <p:nvPicPr>
          <p:cNvPr id="4" name="OperationSample 2022-01-13 15-30-24">
            <a:hlinkClick r:id="" action="ppaction://media"/>
            <a:extLst>
              <a:ext uri="{FF2B5EF4-FFF2-40B4-BE49-F238E27FC236}">
                <a16:creationId xmlns:a16="http://schemas.microsoft.com/office/drawing/2014/main" id="{E09A2DA6-8F8A-4617-BFBA-AE7D15BE78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73916" y="1845734"/>
            <a:ext cx="6873380" cy="4296287"/>
          </a:xfrm>
          <a:prstGeom prst="rect">
            <a:avLst/>
          </a:prstGeom>
        </p:spPr>
      </p:pic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E9DB1E4E-C6B1-4F47-940F-DA2061317BAF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l"/>
            </a:pPr>
            <a:endParaRPr lang="ja-JP" altLang="en-US" sz="3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9AD31DF-8B92-4895-A1C5-F02A0347B2C6}"/>
              </a:ext>
            </a:extLst>
          </p:cNvPr>
          <p:cNvSpPr txBox="1"/>
          <p:nvPr/>
        </p:nvSpPr>
        <p:spPr>
          <a:xfrm>
            <a:off x="834264" y="4782146"/>
            <a:ext cx="468105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735" algn="l">
              <a:tabLst>
                <a:tab pos="247650" algn="l"/>
              </a:tabLst>
            </a:pPr>
            <a:r>
              <a:rPr lang="en-US" altLang="ja-JP" sz="1050" b="1" u="sng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CircuitMeasurementResult</a:t>
            </a:r>
            <a:r>
              <a:rPr lang="ja-JP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のフィールドは以下の通り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>
              <a:buFont typeface="Wingdings" panose="05000000000000000000" pitchFamily="2" charset="2"/>
              <a:buChar char=""/>
              <a:tabLst>
                <a:tab pos="514350" algn="l"/>
              </a:tabLst>
            </a:pPr>
            <a:r>
              <a:rPr lang="en-US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Raw Result (Dictionary&lt;</a:t>
            </a:r>
            <a:r>
              <a:rPr lang="en-US" altLang="ja-JP" sz="105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string,int</a:t>
            </a:r>
            <a:r>
              <a:rPr lang="en-US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&gt;): </a:t>
            </a:r>
            <a:r>
              <a:rPr lang="ja-JP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各状態が観測された回数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>
              <a:buFont typeface="Wingdings" panose="05000000000000000000" pitchFamily="2" charset="2"/>
              <a:buChar char=""/>
              <a:tabLst>
                <a:tab pos="514350" algn="l"/>
              </a:tabLst>
            </a:pPr>
            <a:r>
              <a:rPr lang="en-US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Total Shots (int): </a:t>
            </a:r>
            <a:r>
              <a:rPr lang="ja-JP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実行＆観測を行った回数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>
              <a:buFont typeface="Wingdings" panose="05000000000000000000" pitchFamily="2" charset="2"/>
              <a:buChar char=""/>
              <a:tabLst>
                <a:tab pos="514350" algn="l"/>
              </a:tabLst>
            </a:pPr>
            <a:r>
              <a:rPr lang="en-US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Bit Length  (int):</a:t>
            </a:r>
            <a:r>
              <a:rPr lang="ja-JP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　回路の</a:t>
            </a:r>
            <a:r>
              <a:rPr lang="en-US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qubit</a:t>
            </a:r>
            <a:r>
              <a:rPr lang="ja-JP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数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>
              <a:buFont typeface="Wingdings" panose="05000000000000000000" pitchFamily="2" charset="2"/>
              <a:buChar char=""/>
              <a:tabLst>
                <a:tab pos="514350" algn="l"/>
              </a:tabLst>
            </a:pPr>
            <a:r>
              <a:rPr lang="en-US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Max States (int[]): </a:t>
            </a:r>
            <a:r>
              <a:rPr lang="ja-JP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最大数観測された状態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>
              <a:buFont typeface="Wingdings" panose="05000000000000000000" pitchFamily="2" charset="2"/>
              <a:buChar char=""/>
              <a:tabLst>
                <a:tab pos="514350" algn="l"/>
              </a:tabLst>
            </a:pPr>
            <a:r>
              <a:rPr lang="en-US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Max Count  (int): </a:t>
            </a:r>
            <a:r>
              <a:rPr lang="ja-JP" altLang="ja-JP" sz="105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上の状態が観測された回数</a:t>
            </a:r>
            <a:endParaRPr lang="ja-JP" altLang="ja-JP" sz="105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US" altLang="ja-JP" sz="105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</a:rPr>
              <a:t>QBitProbs</a:t>
            </a:r>
            <a:r>
              <a:rPr lang="en-US" altLang="ja-JP" sz="1050" dirty="0">
                <a:effectLst/>
                <a:latin typeface="Times New Roman" panose="02020603050405020304" pitchFamily="18" charset="0"/>
                <a:ea typeface="游明朝" panose="02020400000000000000" pitchFamily="18" charset="-128"/>
              </a:rPr>
              <a:t>  ():  </a:t>
            </a:r>
            <a:r>
              <a:rPr lang="ja-JP" altLang="ja-JP" sz="105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各状態においてどの</a:t>
            </a:r>
            <a:r>
              <a:rPr lang="en-US" altLang="ja-JP" sz="1050" dirty="0">
                <a:effectLst/>
                <a:latin typeface="Times New Roman" panose="02020603050405020304" pitchFamily="18" charset="0"/>
                <a:ea typeface="游明朝" panose="02020400000000000000" pitchFamily="18" charset="-128"/>
              </a:rPr>
              <a:t>Qubit</a:t>
            </a:r>
            <a:r>
              <a:rPr lang="ja-JP" altLang="ja-JP" sz="105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がどの程度の頻度で現れたか。</a:t>
            </a:r>
            <a:endParaRPr lang="ja-JP" altLang="en-US" dirty="0"/>
          </a:p>
        </p:txBody>
      </p:sp>
      <p:pic>
        <p:nvPicPr>
          <p:cNvPr id="5135" name="Picture 15">
            <a:extLst>
              <a:ext uri="{FF2B5EF4-FFF2-40B4-BE49-F238E27FC236}">
                <a16:creationId xmlns:a16="http://schemas.microsoft.com/office/drawing/2014/main" id="{0BCAAC83-CD66-4228-A1A1-8FB5EDACF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1" y="1845734"/>
            <a:ext cx="4686649" cy="180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1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4CEAB-ACFE-4BE5-8809-18EB4F66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High Expandability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D8C30B-6A15-4515-B618-532890086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l"/>
            </a:pPr>
            <a:r>
              <a:rPr lang="en-US" altLang="ja-JP" sz="3200" dirty="0"/>
              <a:t>You Can Customize</a:t>
            </a:r>
            <a:br>
              <a:rPr lang="en-US" altLang="ja-JP" sz="3200" dirty="0"/>
            </a:br>
            <a:r>
              <a:rPr lang="en-US" altLang="ja-JP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bool</a:t>
            </a:r>
            <a:r>
              <a:rPr lang="en-US" altLang="ja-JP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20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AppendGate</a:t>
            </a:r>
            <a:r>
              <a:rPr lang="en-US" altLang="ja-JP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20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Gates</a:t>
            </a:r>
            <a:r>
              <a:rPr lang="en-US" altLang="ja-JP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type</a:t>
            </a:r>
            <a:r>
              <a:rPr lang="en-US" altLang="ja-JP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params</a:t>
            </a:r>
            <a:r>
              <a:rPr lang="en-US" altLang="ja-JP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object</a:t>
            </a:r>
            <a:r>
              <a:rPr lang="en-US" altLang="ja-JP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[] </a:t>
            </a:r>
            <a:r>
              <a:rPr lang="en-US" altLang="ja-JP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arguments</a:t>
            </a:r>
            <a:r>
              <a:rPr lang="en-US" altLang="ja-JP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 marL="384048" lvl="2" indent="0">
              <a:buNone/>
            </a:pPr>
            <a:r>
              <a:rPr lang="en-US" altLang="ja-JP" sz="3200" dirty="0"/>
              <a:t>With “Gate Setting” to make other Qiskit Methods </a:t>
            </a:r>
            <a:r>
              <a:rPr lang="en-US" altLang="ja-JP" sz="3200" dirty="0" err="1"/>
              <a:t>Avalable</a:t>
            </a:r>
            <a:r>
              <a:rPr lang="en-US" altLang="ja-JP" sz="3200" dirty="0"/>
              <a:t> on Unity.</a:t>
            </a:r>
            <a:endParaRPr lang="ja-JP" altLang="en-US" sz="32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F7B4B4-1C36-4600-AF92-E8F2CF475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03" y="1925288"/>
            <a:ext cx="6283353" cy="39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2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4CEAB-ACFE-4BE5-8809-18EB4F66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Problems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D8C30B-6A15-4515-B618-532890086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sz="2800" dirty="0"/>
              <a:t>There are not much people making Quantum Game.</a:t>
            </a:r>
            <a:br>
              <a:rPr kumimoji="1" lang="en-US" altLang="ja-JP" sz="2800" dirty="0"/>
            </a:br>
            <a:r>
              <a:rPr kumimoji="1" lang="en-US" altLang="ja-JP" sz="2800" dirty="0"/>
              <a:t>	</a:t>
            </a:r>
            <a:r>
              <a:rPr kumimoji="1" lang="ja-JP" altLang="en-US" sz="2800" dirty="0"/>
              <a:t>→　</a:t>
            </a:r>
            <a:r>
              <a:rPr kumimoji="1" lang="en-US" altLang="ja-JP" sz="2800" dirty="0"/>
              <a:t>Could not find people for </a:t>
            </a:r>
            <a:r>
              <a:rPr kumimoji="1" lang="en-US" altLang="ja-JP" sz="2800" dirty="0" err="1"/>
              <a:t>Testrun</a:t>
            </a:r>
            <a:r>
              <a:rPr kumimoji="1" lang="en-US" altLang="ja-JP" sz="2800" dirty="0"/>
              <a:t>.</a:t>
            </a:r>
            <a:br>
              <a:rPr kumimoji="1" lang="en-US" altLang="ja-JP" sz="2800" dirty="0"/>
            </a:br>
            <a:br>
              <a:rPr kumimoji="1" lang="en-US" altLang="ja-JP" sz="2800" dirty="0"/>
            </a:br>
            <a:br>
              <a:rPr kumimoji="1" lang="en-US" altLang="ja-JP" sz="2800" dirty="0"/>
            </a:br>
            <a:r>
              <a:rPr kumimoji="1" lang="en-US" altLang="ja-JP" sz="2800" dirty="0"/>
              <a:t>	</a:t>
            </a:r>
            <a:r>
              <a:rPr kumimoji="1" lang="ja-JP" altLang="en-US" sz="2800" dirty="0"/>
              <a:t>→</a:t>
            </a:r>
            <a:r>
              <a:rPr kumimoji="1" lang="en-US" altLang="ja-JP" sz="2800" dirty="0"/>
              <a:t>I will introduce this asset at next Quantum  Game jam to take 	    survey</a:t>
            </a:r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sz="2400" dirty="0"/>
              <a:t>Data Volume is too big, due to embedded server.</a:t>
            </a:r>
            <a:br>
              <a:rPr kumimoji="1" lang="en-US" altLang="ja-JP" dirty="0"/>
            </a:br>
            <a:r>
              <a:rPr kumimoji="1" lang="en-US" altLang="ja-JP" dirty="0"/>
              <a:t>	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771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16D14A-7DE3-4263-BBE6-62C41327E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Background : Unity and Quantum Game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3B5CAF-1984-45F2-BE0D-3EB36BFD4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800" dirty="0"/>
              <a:t>Unity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000" dirty="0"/>
              <a:t>The “Game Engine” which allows Everyone to make game.</a:t>
            </a:r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400" dirty="0"/>
              <a:t>Quantum Game</a:t>
            </a:r>
          </a:p>
          <a:p>
            <a:pPr lvl="3">
              <a:buFont typeface="Wingdings" panose="05000000000000000000" pitchFamily="2" charset="2"/>
              <a:buChar char="l"/>
            </a:pPr>
            <a:r>
              <a:rPr lang="en-US" altLang="ja-JP" sz="2000" dirty="0"/>
              <a:t>Very young Genre of computer game which uses Quantum Computer.</a:t>
            </a:r>
            <a:br>
              <a:rPr lang="en-US" altLang="ja-JP" sz="2000" dirty="0"/>
            </a:br>
            <a:endParaRPr lang="en-US" altLang="ja-JP" sz="2000" dirty="0"/>
          </a:p>
          <a:p>
            <a:pPr marL="566928" lvl="3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600" dirty="0">
                <a:solidFill>
                  <a:schemeClr val="accent1">
                    <a:lumMod val="50000"/>
                  </a:schemeClr>
                </a:solidFill>
              </a:rPr>
              <a:t>   Term project </a:t>
            </a:r>
            <a:r>
              <a:rPr lang="en-US" altLang="ja-JP" sz="26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 </a:t>
            </a:r>
            <a:r>
              <a:rPr kumimoji="1" lang="en-US" altLang="ja-JP" sz="2400" dirty="0">
                <a:solidFill>
                  <a:schemeClr val="accent1">
                    <a:lumMod val="50000"/>
                  </a:schemeClr>
                </a:solidFill>
              </a:rPr>
              <a:t>Provides Easy way to Setup and run Quantum Circuit</a:t>
            </a:r>
          </a:p>
          <a:p>
            <a:pPr marL="0" indent="0">
              <a:buNone/>
            </a:pPr>
            <a:endParaRPr lang="en-US" altLang="ja-JP" sz="2600" dirty="0"/>
          </a:p>
        </p:txBody>
      </p:sp>
    </p:spTree>
    <p:extLst>
      <p:ext uri="{BB962C8B-B14F-4D97-AF65-F5344CB8AC3E}">
        <p14:creationId xmlns:p14="http://schemas.microsoft.com/office/powerpoint/2010/main" val="236843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16D14A-7DE3-4263-BBE6-62C41327E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Why Quantum Game? Why Unity?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3B5CAF-1984-45F2-BE0D-3EB36BFD4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800" dirty="0"/>
              <a:t>Why Quantum Game?</a:t>
            </a:r>
          </a:p>
          <a:p>
            <a:pPr marL="201168" lvl="1" indent="0">
              <a:buNone/>
            </a:pPr>
            <a:r>
              <a:rPr lang="en-US" altLang="ja-JP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Because…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I’m very curious about how Game will change with Quantum Computer.</a:t>
            </a:r>
            <a:br>
              <a:rPr lang="en-US" altLang="ja-JP" sz="2400" dirty="0"/>
            </a:br>
            <a:endParaRPr lang="en-US" altLang="ja-JP" sz="24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800" dirty="0"/>
              <a:t>Why Unity?</a:t>
            </a:r>
          </a:p>
          <a:p>
            <a:pPr marL="384048" lvl="2" indent="0">
              <a:buNone/>
            </a:pPr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Because…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sz="2400" dirty="0"/>
              <a:t>It could be Entry for Quantum Game for many people. </a:t>
            </a:r>
            <a:br>
              <a:rPr lang="en-US" altLang="ja-JP" sz="2400" dirty="0"/>
            </a:br>
            <a:br>
              <a:rPr lang="en-US" altLang="ja-JP" sz="2000" dirty="0"/>
            </a:br>
            <a:endParaRPr lang="en-US" altLang="ja-JP" sz="2000" dirty="0"/>
          </a:p>
          <a:p>
            <a:pPr lvl="2">
              <a:buFont typeface="Wingdings" panose="05000000000000000000" pitchFamily="2" charset="2"/>
              <a:buChar char="l"/>
            </a:pPr>
            <a:endParaRPr kumimoji="1" lang="en-US" altLang="ja-JP" sz="2400" dirty="0"/>
          </a:p>
          <a:p>
            <a:pPr marL="384048" lvl="2" indent="0">
              <a:buNone/>
            </a:pPr>
            <a:br>
              <a:rPr kumimoji="1" lang="en-US" altLang="ja-JP" sz="1200" dirty="0"/>
            </a:br>
            <a:endParaRPr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75069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16D14A-7DE3-4263-BBE6-62C41327E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Qiskit Unity Asset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3B5CAF-1984-45F2-BE0D-3EB36BFD4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err="1"/>
              <a:t>QuantumGame</a:t>
            </a:r>
            <a:r>
              <a:rPr kumimoji="1" lang="en-US" altLang="ja-JP" sz="3200" dirty="0"/>
              <a:t> </a:t>
            </a:r>
            <a:r>
              <a:rPr kumimoji="1" lang="ja-JP" altLang="en-US" sz="3200" dirty="0"/>
              <a:t>→　</a:t>
            </a:r>
            <a:r>
              <a:rPr kumimoji="1" lang="en-US" altLang="ja-JP" sz="3200" dirty="0"/>
              <a:t>Game that uses Quantum Computer</a:t>
            </a:r>
            <a:br>
              <a:rPr kumimoji="1" lang="en-US" altLang="ja-JP" sz="3200" dirty="0"/>
            </a:br>
            <a:endParaRPr kumimoji="1" lang="en-US" altLang="ja-JP" sz="3200" dirty="0"/>
          </a:p>
          <a:p>
            <a:pPr lvl="1"/>
            <a:r>
              <a:rPr lang="en-US" altLang="ja-JP" sz="3000" dirty="0"/>
              <a:t>Only tool to make Quantum </a:t>
            </a:r>
            <a:br>
              <a:rPr lang="en-US" altLang="ja-JP" sz="3000" dirty="0"/>
            </a:br>
            <a:r>
              <a:rPr lang="en-US" altLang="ja-JP" sz="3000" dirty="0"/>
              <a:t>Circuit available on Unity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73C3F2-7F1D-415C-81C9-1478A143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10" y="3540154"/>
            <a:ext cx="5519269" cy="23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264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4CEAB-ACFE-4BE5-8809-18EB4F66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QiskitUnityAsset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Difficultys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D8C30B-6A15-4515-B618-532890086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4">
              <a:buFont typeface="Wingdings" panose="05000000000000000000" pitchFamily="2" charset="2"/>
              <a:buChar char="l"/>
            </a:pPr>
            <a:endParaRPr lang="en-US" altLang="ja-JP" sz="2400" dirty="0"/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ja-JP" sz="2800" dirty="0"/>
              <a:t>Problems that “Qiskit Unity </a:t>
            </a:r>
            <a:r>
              <a:rPr lang="en-US" altLang="ja-JP" sz="2800" dirty="0" err="1"/>
              <a:t>Asset”has</a:t>
            </a:r>
            <a:r>
              <a:rPr lang="en-US" altLang="ja-JP" sz="2800" dirty="0"/>
              <a:t>.</a:t>
            </a:r>
          </a:p>
          <a:p>
            <a:pPr lvl="7"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 lvl="7">
              <a:buFont typeface="Wingdings" panose="05000000000000000000" pitchFamily="2" charset="2"/>
              <a:buChar char="p"/>
            </a:pPr>
            <a:r>
              <a:rPr lang="en-US" altLang="ja-JP" sz="2800" dirty="0"/>
              <a:t>Can not make game Standalone </a:t>
            </a:r>
          </a:p>
          <a:p>
            <a:pPr lvl="7">
              <a:buFont typeface="Wingdings" panose="05000000000000000000" pitchFamily="2" charset="2"/>
              <a:buChar char="p"/>
            </a:pPr>
            <a:r>
              <a:rPr lang="en-US" altLang="ja-JP" sz="2800" dirty="0"/>
              <a:t>Need to know “QASMString” to build quantum circuit.</a:t>
            </a:r>
          </a:p>
          <a:p>
            <a:pPr lvl="7">
              <a:buFont typeface="Wingdings" panose="05000000000000000000" pitchFamily="2" charset="2"/>
              <a:buChar char="p"/>
            </a:pPr>
            <a:r>
              <a:rPr lang="en-US" altLang="ja-JP" sz="2800" dirty="0"/>
              <a:t>Complex setup</a:t>
            </a:r>
          </a:p>
          <a:p>
            <a:pPr lvl="7">
              <a:buFont typeface="Wingdings" panose="05000000000000000000" pitchFamily="2" charset="2"/>
              <a:buChar char="p"/>
            </a:pPr>
            <a:r>
              <a:rPr lang="en-US" altLang="ja-JP" sz="2800" dirty="0"/>
              <a:t>APIs are not </a:t>
            </a:r>
            <a:r>
              <a:rPr lang="en-US" altLang="ja-JP" sz="2800" dirty="0" err="1"/>
              <a:t>overraped</a:t>
            </a:r>
            <a:endParaRPr lang="en-US" altLang="ja-JP" sz="2800" dirty="0"/>
          </a:p>
          <a:p>
            <a:pPr lvl="7">
              <a:buFont typeface="Wingdings" panose="05000000000000000000" pitchFamily="2" charset="2"/>
              <a:buChar char="p"/>
            </a:pPr>
            <a:endParaRPr lang="en-US" altLang="ja-JP" sz="2800" dirty="0"/>
          </a:p>
          <a:p>
            <a:pPr lvl="7">
              <a:buFont typeface="Wingdings" panose="05000000000000000000" pitchFamily="2" charset="2"/>
              <a:buChar char="p"/>
            </a:pPr>
            <a:endParaRPr lang="en-US" altLang="ja-JP" sz="2400" dirty="0"/>
          </a:p>
          <a:p>
            <a:pPr lvl="6">
              <a:buFont typeface="Wingdings" panose="05000000000000000000" pitchFamily="2" charset="2"/>
              <a:buChar char="l"/>
            </a:pPr>
            <a:endParaRPr lang="en-US" altLang="ja-JP" sz="2400" dirty="0"/>
          </a:p>
          <a:p>
            <a:pPr lvl="4">
              <a:buFont typeface="Wingdings" panose="05000000000000000000" pitchFamily="2" charset="2"/>
              <a:buChar char="l"/>
            </a:pPr>
            <a:endParaRPr lang="en-US" altLang="ja-JP" sz="2400" dirty="0"/>
          </a:p>
          <a:p>
            <a:pPr marL="749808" lvl="4" indent="0">
              <a:buNone/>
            </a:pPr>
            <a:endParaRPr lang="en-US" altLang="ja-JP" sz="2400" dirty="0"/>
          </a:p>
          <a:p>
            <a:pPr lvl="3">
              <a:buFont typeface="Wingdings" panose="05000000000000000000" pitchFamily="2" charset="2"/>
              <a:buChar char="l"/>
            </a:pPr>
            <a:endParaRPr kumimoji="1" lang="ja-JP" alt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570B08-BB60-49CA-AB38-069E6B7D8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11" y="4244029"/>
            <a:ext cx="4861594" cy="20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9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4CEAB-ACFE-4BE5-8809-18EB4F665A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Quantum Circuit </a:t>
            </a:r>
            <a:br>
              <a:rPr kumimoji="1" lang="en-US" altLang="ja-JP" dirty="0"/>
            </a:br>
            <a:r>
              <a:rPr kumimoji="1" lang="en-US" altLang="ja-JP" dirty="0"/>
              <a:t>for Unity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37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4CEAB-ACFE-4BE5-8809-18EB4F66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Features of Quantum for Unity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D8C30B-6A15-4515-B618-532890086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sz="3600" dirty="0"/>
              <a:t>Easy Setup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3600" dirty="0"/>
              <a:t>Easy Implementing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3600" dirty="0"/>
              <a:t>High Expandability</a:t>
            </a:r>
            <a:br>
              <a:rPr lang="en-US" altLang="ja-JP" sz="3600" dirty="0"/>
            </a:br>
            <a:br>
              <a:rPr lang="en-US" altLang="ja-JP" sz="3600" dirty="0"/>
            </a:br>
            <a:r>
              <a:rPr lang="en-US" altLang="ja-JP" sz="3600" dirty="0"/>
              <a:t>What Have been improved?(Compared to Conventional Qiskit Asset)</a:t>
            </a:r>
            <a:endParaRPr kumimoji="1" lang="en-US" altLang="ja-JP" sz="36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376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4CEAB-ACFE-4BE5-8809-18EB4F66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Easy Setup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D8C30B-6A15-4515-B618-532890086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altLang="ja-JP" sz="2800" dirty="0"/>
              <a:t>Quantum Circuit for Unity Will…</a:t>
            </a:r>
          </a:p>
          <a:p>
            <a:pPr lvl="1"/>
            <a:r>
              <a:rPr kumimoji="1" lang="en-US" altLang="ja-JP" sz="2800" dirty="0"/>
              <a:t>Automatically Convert .</a:t>
            </a:r>
            <a:r>
              <a:rPr kumimoji="1" lang="en-US" altLang="ja-JP" sz="2800" dirty="0" err="1"/>
              <a:t>py</a:t>
            </a:r>
            <a:r>
              <a:rPr kumimoji="1" lang="en-US" altLang="ja-JP" sz="2800" dirty="0"/>
              <a:t> file to .exe file including all depending Library</a:t>
            </a:r>
          </a:p>
          <a:p>
            <a:pPr lvl="1"/>
            <a:r>
              <a:rPr kumimoji="1" lang="en-US" altLang="ja-JP" sz="2800" dirty="0"/>
              <a:t>Automatically Run Local Server internally.</a:t>
            </a:r>
          </a:p>
          <a:p>
            <a:pPr lvl="2"/>
            <a:r>
              <a:rPr lang="ja-JP" altLang="en-US" sz="2400" dirty="0"/>
              <a:t>→</a:t>
            </a:r>
            <a:r>
              <a:rPr lang="en-US" altLang="ja-JP" sz="2400" dirty="0"/>
              <a:t>Can make Standalone Build</a:t>
            </a:r>
          </a:p>
          <a:p>
            <a:pPr lvl="2"/>
            <a:br>
              <a:rPr lang="en-US" altLang="ja-JP" sz="2400" dirty="0"/>
            </a:br>
            <a:br>
              <a:rPr lang="en-US" altLang="ja-JP" sz="2400" dirty="0"/>
            </a:br>
            <a:br>
              <a:rPr lang="en-US" altLang="ja-JP" sz="2400" dirty="0"/>
            </a:br>
            <a:endParaRPr kumimoji="1" lang="ja-JP" alt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A1B430-D271-4285-8874-DE3DE069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" y="4706114"/>
            <a:ext cx="5095869" cy="11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CCD7E62-00E0-4775-BE32-D48F6775BB7B}"/>
              </a:ext>
            </a:extLst>
          </p:cNvPr>
          <p:cNvCxnSpPr/>
          <p:nvPr/>
        </p:nvCxnSpPr>
        <p:spPr>
          <a:xfrm>
            <a:off x="5570290" y="5637402"/>
            <a:ext cx="144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0E0F9459-CCB8-4588-B822-2A493BB9B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431" y="4453086"/>
            <a:ext cx="554355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3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554FC-1D6A-45EA-8900-7D628D44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Easy setup :Steps to setup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191031-1437-4B30-8E3C-9FF3AFF53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4457"/>
            <a:ext cx="10058400" cy="3976226"/>
          </a:xfrm>
        </p:spPr>
        <p:txBody>
          <a:bodyPr>
            <a:normAutofit/>
          </a:bodyPr>
          <a:lstStyle/>
          <a:p>
            <a:pPr marL="742950" lvl="1" indent="-285750" algn="l">
              <a:buFont typeface="+mj-lt"/>
              <a:buAutoNum type="arabicPeriod"/>
              <a:tabLst>
                <a:tab pos="1980565" algn="l"/>
              </a:tabLst>
            </a:pPr>
            <a:r>
              <a:rPr lang="en-US" altLang="ja-JP" sz="20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Open your Unity Project</a:t>
            </a:r>
            <a:endParaRPr lang="ja-JP" altLang="ja-JP" sz="20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  <a:tabLst>
                <a:tab pos="1980565" algn="l"/>
              </a:tabLst>
            </a:pPr>
            <a:r>
              <a:rPr lang="en-US" altLang="ja-JP" sz="2000" kern="100" dirty="0"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Double click </a:t>
            </a:r>
            <a:r>
              <a:rPr lang="en-US" altLang="ja-JP" sz="2000" kern="100" dirty="0" err="1"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QuantumCircuitForUnity</a:t>
            </a:r>
            <a:r>
              <a:rPr lang="en-US" altLang="ja-JP" sz="20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.unitypackage</a:t>
            </a:r>
            <a:r>
              <a:rPr lang="en-US" altLang="ja-JP" sz="20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  then wait until it is loaded to your project.</a:t>
            </a:r>
            <a:endParaRPr lang="ja-JP" altLang="ja-JP" sz="16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  <a:tabLst>
                <a:tab pos="1980565" algn="l"/>
              </a:tabLst>
            </a:pPr>
            <a:r>
              <a:rPr lang="en-US" altLang="ja-JP" sz="20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Push “Import” on popup </a:t>
            </a:r>
            <a:r>
              <a:rPr lang="en-US" altLang="ja-JP" sz="2000" kern="100" dirty="0"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window</a:t>
            </a:r>
            <a:endParaRPr lang="ja-JP" altLang="ja-JP" sz="20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  <a:tabLst>
                <a:tab pos="1980565" algn="l"/>
              </a:tabLst>
            </a:pPr>
            <a:r>
              <a:rPr lang="en-US" altLang="ja-JP" sz="20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Wait </a:t>
            </a:r>
            <a:r>
              <a:rPr lang="en-US" altLang="ja-JP" sz="2000" kern="100" dirty="0"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till </a:t>
            </a:r>
            <a:r>
              <a:rPr lang="en-US" altLang="ja-JP" sz="20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Auto Setup end.</a:t>
            </a:r>
            <a:endParaRPr lang="ja-JP" altLang="ja-JP" sz="20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  <a:tabLst>
                <a:tab pos="1980565" algn="l"/>
              </a:tabLst>
            </a:pPr>
            <a:r>
              <a:rPr lang="en-US" altLang="ja-JP" sz="20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Place “Router” prefab to your project</a:t>
            </a:r>
            <a:endParaRPr lang="ja-JP" altLang="ja-JP" sz="20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1143000" lvl="2" indent="-228600" algn="l">
              <a:buFont typeface="Wingdings" panose="05000000000000000000" pitchFamily="2" charset="2"/>
              <a:buChar char=""/>
              <a:tabLst>
                <a:tab pos="1980565" algn="l"/>
              </a:tabLst>
            </a:pPr>
            <a:r>
              <a:rPr lang="en-US" altLang="ja-JP" sz="20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You can find Router under “Plugins/</a:t>
            </a:r>
            <a:r>
              <a:rPr lang="en-US" altLang="ja-JP" sz="20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QiskitUtilityAsset</a:t>
            </a:r>
            <a:r>
              <a:rPr lang="en-US" altLang="ja-JP" sz="20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/Pref”</a:t>
            </a:r>
            <a:endParaRPr lang="ja-JP" altLang="ja-JP" sz="20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  <a:tabLst>
                <a:tab pos="1980565" algn="l"/>
              </a:tabLst>
            </a:pPr>
            <a:r>
              <a:rPr lang="en-US" altLang="ja-JP" sz="20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Done</a:t>
            </a:r>
            <a:endParaRPr lang="ja-JP" altLang="ja-JP" sz="20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83923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817</TotalTime>
  <Words>485</Words>
  <Application>Microsoft Office PowerPoint</Application>
  <PresentationFormat>ワイド画面</PresentationFormat>
  <Paragraphs>78</Paragraphs>
  <Slides>13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游明朝</vt:lpstr>
      <vt:lpstr>Arial</vt:lpstr>
      <vt:lpstr>Calibri</vt:lpstr>
      <vt:lpstr>Calibri Light</vt:lpstr>
      <vt:lpstr>Consolas</vt:lpstr>
      <vt:lpstr>Times New Roman</vt:lpstr>
      <vt:lpstr>Wingdings</vt:lpstr>
      <vt:lpstr>レトロスペクト</vt:lpstr>
      <vt:lpstr>TERM Create easy way to utilize Quantum Circuit on Unity</vt:lpstr>
      <vt:lpstr>Background : Unity and Quantum Game</vt:lpstr>
      <vt:lpstr>Why Quantum Game? Why Unity?</vt:lpstr>
      <vt:lpstr>Qiskit Unity Asset</vt:lpstr>
      <vt:lpstr>QiskitUnityAsset: Difficultys </vt:lpstr>
      <vt:lpstr>Quantum Circuit  for Unity</vt:lpstr>
      <vt:lpstr>Features of Quantum for Unity</vt:lpstr>
      <vt:lpstr>Easy Setup</vt:lpstr>
      <vt:lpstr> Easy setup :Steps to setup</vt:lpstr>
      <vt:lpstr>Easy Implementing</vt:lpstr>
      <vt:lpstr>Class:QuantumCircuit</vt:lpstr>
      <vt:lpstr>High Expandability</vt:lpstr>
      <vt:lpstr>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Qiskit Utilzer For Unity</dc:title>
  <dc:creator>木内 涼太</dc:creator>
  <cp:lastModifiedBy>木内 涼太</cp:lastModifiedBy>
  <cp:revision>395</cp:revision>
  <dcterms:created xsi:type="dcterms:W3CDTF">2022-01-12T09:37:30Z</dcterms:created>
  <dcterms:modified xsi:type="dcterms:W3CDTF">2022-01-13T07:29:53Z</dcterms:modified>
</cp:coreProperties>
</file>